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261" r:id="rId18"/>
    <p:sldId id="306" r:id="rId19"/>
    <p:sldId id="307" r:id="rId20"/>
    <p:sldId id="308" r:id="rId21"/>
    <p:sldId id="283" r:id="rId22"/>
    <p:sldId id="288" r:id="rId23"/>
    <p:sldId id="289" r:id="rId24"/>
    <p:sldId id="290" r:id="rId25"/>
    <p:sldId id="292" r:id="rId26"/>
    <p:sldId id="262" r:id="rId27"/>
    <p:sldId id="278"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CC66"/>
    <a:srgbClr val="FFCC99"/>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83" d="100"/>
          <a:sy n="83" d="100"/>
        </p:scale>
        <p:origin x="161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r>
              <a:rPr kumimoji="1" lang="ja-JP" altLang="en-US" dirty="0"/>
              <a:t>誰が何をやったか</a:t>
            </a:r>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2025/6/26</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2025/6/26</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928533" y="981929"/>
            <a:ext cx="48316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313932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a:t>
            </a:r>
            <a:r>
              <a:rPr lang="en-US" altLang="ja-JP"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以上の業務効率改善効果）</a:t>
            </a:r>
            <a:endParaRPr kumimoji="1" lang="en-US" altLang="ja-JP" b="1" dirty="0">
              <a:latin typeface="BIZ UDPゴシック" panose="020B0400000000000000" pitchFamily="50" charset="-128"/>
              <a:ea typeface="BIZ UDPゴシック" panose="020B0400000000000000" pitchFamily="50" charset="-128"/>
            </a:endParaRPr>
          </a:p>
          <a:p>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6" name="テキスト ボックス 5">
            <a:extLst>
              <a:ext uri="{FF2B5EF4-FFF2-40B4-BE49-F238E27FC236}">
                <a16:creationId xmlns:a16="http://schemas.microsoft.com/office/drawing/2014/main" id="{A8ACC2EF-2CCD-F3BB-6E9B-DB6B037070FD}"/>
              </a:ext>
            </a:extLst>
          </p:cNvPr>
          <p:cNvSpPr txBox="1"/>
          <p:nvPr/>
        </p:nvSpPr>
        <p:spPr>
          <a:xfrm>
            <a:off x="3073804" y="4090111"/>
            <a:ext cx="2021635"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99%</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515879" y="3346217"/>
            <a:ext cx="1505439" cy="923330"/>
          </a:xfrm>
          <a:prstGeom prst="rect">
            <a:avLst/>
          </a:prstGeom>
          <a:noFill/>
        </p:spPr>
        <p:txBody>
          <a:bodyPr wrap="square" rtlCol="0">
            <a:spAutoFit/>
          </a:bodyPr>
          <a:lstStyle/>
          <a:p>
            <a:r>
              <a:rPr lang="en-US" altLang="ja-JP" sz="5400" b="1" dirty="0">
                <a:solidFill>
                  <a:srgbClr val="FF0000"/>
                </a:solidFill>
                <a:latin typeface="BIZ UDPゴシック" panose="020B0400000000000000" pitchFamily="50" charset="-128"/>
                <a:ea typeface="BIZ UDPゴシック" panose="020B0400000000000000" pitchFamily="50" charset="-128"/>
              </a:rPr>
              <a:t>5</a:t>
            </a:r>
            <a:r>
              <a:rPr lang="ja-JP" altLang="en-US" sz="5400" b="1" dirty="0">
                <a:solidFill>
                  <a:srgbClr val="FF0000"/>
                </a:solidFill>
                <a:latin typeface="BIZ UDPゴシック" panose="020B0400000000000000" pitchFamily="50" charset="-128"/>
                <a:ea typeface="BIZ UDPゴシック" panose="020B0400000000000000" pitchFamily="50" charset="-128"/>
              </a:rPr>
              <a:t>秒</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284" y="1974496"/>
            <a:ext cx="1696966" cy="254545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黒の目線を入れる</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905776" y="2496738"/>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905776" y="3418924"/>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905776" y="4318647"/>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65651" y="2477125"/>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348778" y="3360455"/>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Ⅴ</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7177" y="3991580"/>
            <a:ext cx="1972553" cy="1516437"/>
          </a:xfrm>
          <a:prstGeom prst="rect">
            <a:avLst/>
          </a:prstGeom>
        </p:spPr>
      </p:pic>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7359" y="2691088"/>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512" y="2653952"/>
            <a:ext cx="6303593" cy="255534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＊個人ではなく共同作業の経験を積む</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＊意思疎通と日程調整の経験を積む</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732155" y="2688851"/>
            <a:ext cx="7567448" cy="2862322"/>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機械音痴で事務作業が苦手、休みの少なさ</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en-US" altLang="ja-JP" b="1" dirty="0">
              <a:latin typeface="BIZ UDPゴシック" panose="020B0400000000000000" pitchFamily="50" charset="-128"/>
              <a:ea typeface="BIZ UDPゴシック" panose="020B0400000000000000" pitchFamily="50" charset="-128"/>
            </a:endParaRPr>
          </a:p>
        </p:txBody>
      </p:sp>
      <p:sp>
        <p:nvSpPr>
          <p:cNvPr id="4" name="四角形: 角を丸くする 3">
            <a:extLst>
              <a:ext uri="{FF2B5EF4-FFF2-40B4-BE49-F238E27FC236}">
                <a16:creationId xmlns:a16="http://schemas.microsoft.com/office/drawing/2014/main" id="{B2BB7F9E-83F7-591D-D2DB-FF5608B332DF}"/>
              </a:ext>
            </a:extLst>
          </p:cNvPr>
          <p:cNvSpPr/>
          <p:nvPr/>
        </p:nvSpPr>
        <p:spPr>
          <a:xfrm>
            <a:off x="4055555" y="2153898"/>
            <a:ext cx="4920647" cy="474129"/>
          </a:xfrm>
          <a:prstGeom prst="roundRect">
            <a:avLst/>
          </a:prstGeom>
          <a:solidFill>
            <a:schemeClr val="accent2">
              <a:lumMod val="40000"/>
              <a:lumOff val="60000"/>
            </a:schemeClr>
          </a:solidFill>
          <a:ln>
            <a:solidFill>
              <a:schemeClr val="accent2">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u="sng" dirty="0">
                <a:solidFill>
                  <a:schemeClr val="bg2">
                    <a:lumMod val="25000"/>
                  </a:schemeClr>
                </a:solidFill>
                <a:latin typeface="BIZ UDPゴシック" panose="020B0400000000000000" pitchFamily="50" charset="-128"/>
                <a:ea typeface="BIZ UDPゴシック" panose="020B0400000000000000" pitchFamily="50" charset="-128"/>
              </a:rPr>
              <a:t>＊個人経営者向けの業務効率化アプリ＊</a:t>
            </a:r>
            <a:endParaRPr lang="en-US" altLang="ja-JP" sz="2000" b="1" u="sng"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097" y="2106593"/>
            <a:ext cx="2964171" cy="3837468"/>
          </a:xfrm>
          <a:prstGeom prst="rect">
            <a:avLst/>
          </a:prstGeom>
        </p:spPr>
      </p:pic>
      <p:pic>
        <p:nvPicPr>
          <p:cNvPr id="7" name="図 6" descr="カレンダー&#10;&#10;AI 生成コンテンツは誤りを含む可能性があります。">
            <a:extLst>
              <a:ext uri="{FF2B5EF4-FFF2-40B4-BE49-F238E27FC236}">
                <a16:creationId xmlns:a16="http://schemas.microsoft.com/office/drawing/2014/main" id="{1880A23E-927F-260F-B4DA-DE66E1E639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928" y="2106593"/>
            <a:ext cx="4137813" cy="3847586"/>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4600637" y="1005078"/>
            <a:ext cx="2990725"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ダイアグラム&#10;&#10;AI 生成コンテンツは誤りを含む可能性があります。">
            <a:extLst>
              <a:ext uri="{FF2B5EF4-FFF2-40B4-BE49-F238E27FC236}">
                <a16:creationId xmlns:a16="http://schemas.microsoft.com/office/drawing/2014/main" id="{450602F1-82A7-3382-1587-154735CEE8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650" y="2106592"/>
            <a:ext cx="3897276" cy="3831220"/>
          </a:xfrm>
          <a:prstGeom prst="rect">
            <a:avLst/>
          </a:prstGeom>
        </p:spPr>
      </p:pic>
      <p:pic>
        <p:nvPicPr>
          <p:cNvPr id="6" name="図 5" descr="タイムライン&#10;&#10;AI 生成コンテンツは誤りを含む可能性があります。">
            <a:extLst>
              <a:ext uri="{FF2B5EF4-FFF2-40B4-BE49-F238E27FC236}">
                <a16:creationId xmlns:a16="http://schemas.microsoft.com/office/drawing/2014/main" id="{F2250B71-B2BF-7F21-3806-8F9CD552BD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74" y="2098089"/>
            <a:ext cx="3897277" cy="3839723"/>
          </a:xfrm>
          <a:prstGeom prst="rect">
            <a:avLst/>
          </a:prstGeom>
        </p:spPr>
      </p:pic>
      <p:sp>
        <p:nvSpPr>
          <p:cNvPr id="9" name="テキスト ボックス 8">
            <a:extLst>
              <a:ext uri="{FF2B5EF4-FFF2-40B4-BE49-F238E27FC236}">
                <a16:creationId xmlns:a16="http://schemas.microsoft.com/office/drawing/2014/main" id="{6E060A5B-0C98-5739-EAB5-366D2C2BFF96}"/>
              </a:ext>
            </a:extLst>
          </p:cNvPr>
          <p:cNvSpPr txBox="1"/>
          <p:nvPr/>
        </p:nvSpPr>
        <p:spPr>
          <a:xfrm>
            <a:off x="4815351" y="2106592"/>
            <a:ext cx="1569660" cy="369332"/>
          </a:xfrm>
          <a:prstGeom prst="rect">
            <a:avLst/>
          </a:prstGeom>
          <a:noFill/>
        </p:spPr>
        <p:txBody>
          <a:bodyPr wrap="none" rtlCol="0">
            <a:spAutoFit/>
          </a:bodyPr>
          <a:lstStyle/>
          <a:p>
            <a:r>
              <a:rPr kumimoji="1" lang="ja-JP" altLang="en-US" dirty="0"/>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5806990" y="2484427"/>
            <a:ext cx="1569660" cy="369332"/>
          </a:xfrm>
          <a:prstGeom prst="rect">
            <a:avLst/>
          </a:prstGeom>
          <a:noFill/>
        </p:spPr>
        <p:txBody>
          <a:bodyPr wrap="none" rtlCol="0">
            <a:spAutoFit/>
          </a:bodyPr>
          <a:lstStyle/>
          <a:p>
            <a:r>
              <a:rPr kumimoji="1" lang="ja-JP" altLang="en-US" dirty="0"/>
              <a:t>店長用画面→</a:t>
            </a:r>
          </a:p>
        </p:txBody>
      </p:sp>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848</TotalTime>
  <Words>2325</Words>
  <Application>Microsoft Office PowerPoint</Application>
  <PresentationFormat>ワイド画面</PresentationFormat>
  <Paragraphs>464</Paragraphs>
  <Slides>27</Slides>
  <Notes>23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27</vt:i4>
      </vt:variant>
    </vt:vector>
  </HeadingPairs>
  <TitlesOfParts>
    <vt:vector size="34" baseType="lpstr">
      <vt:lpstr>BIZ UDPゴシック</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二上政将</cp:lastModifiedBy>
  <cp:revision>49</cp:revision>
  <dcterms:created xsi:type="dcterms:W3CDTF">2025-06-24T11:25:17Z</dcterms:created>
  <dcterms:modified xsi:type="dcterms:W3CDTF">2025-06-26T07:38:43Z</dcterms:modified>
</cp:coreProperties>
</file>